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Gidole" panose="020B0604020202020204" charset="0"/>
      <p:regular r:id="rId54"/>
    </p:embeddedFont>
    <p:embeddedFont>
      <p:font typeface="Poppins Medium" panose="020B0600000101010101" charset="-127"/>
      <p:regular r:id="rId55"/>
      <p:italic r:id="rId56"/>
    </p:embeddedFont>
    <p:embeddedFont>
      <p:font typeface="MankSans" panose="020B0600000101010101"/>
      <p:regular r:id="rId57"/>
      <p:italic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6198" autoAdjust="0"/>
  </p:normalViewPr>
  <p:slideViewPr>
    <p:cSldViewPr>
      <p:cViewPr varScale="1">
        <p:scale>
          <a:sx n="109" d="100"/>
          <a:sy n="109" d="100"/>
        </p:scale>
        <p:origin x="306" y="114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=""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플렛폼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400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424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xmlns="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xmlns="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xmlns="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0994" y="402208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 플랫폼으로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무한책임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7677" y="5703639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서비스를 통한 시너지를 확대하여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사업모델을 완성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82860" y="4022080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한계를 넘어서는 시스템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개선하는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강화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27369" y="5703639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완벽하고 신속한 의사결정 지원 시스템 구축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시세조회 알림 및 매물 검색 회신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987198"/>
            <a:chOff x="7994414" y="2068700"/>
            <a:chExt cx="3633319" cy="987198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532678"/>
              <a:ext cx="36333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콜센터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맞춤형 매물 제공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서류들을 모두 제공하여 비대면 전자계약까지 가능하도록 구현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327819" y="3437562"/>
            <a:ext cx="9536363" cy="2151678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83747" y="5067966"/>
                <a:ext cx="1116195" cy="144329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320"/>
              <a:stretch/>
            </p:blipFill>
            <p:spPr>
              <a:xfrm>
                <a:off x="2484460" y="5073294"/>
                <a:ext cx="1043077" cy="14379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ect">
                <a:avLst/>
              </a:prstGeom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17099</TotalTime>
  <Words>3151</Words>
  <Application>Microsoft Office PowerPoint</Application>
  <PresentationFormat>와이드스크린</PresentationFormat>
  <Paragraphs>1056</Paragraphs>
  <Slides>50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Gidole</vt:lpstr>
      <vt:lpstr>Poppins Medium</vt:lpstr>
      <vt:lpstr>-apple-system</vt:lpstr>
      <vt:lpstr>MankSans</vt:lpstr>
      <vt:lpstr>Wingdings</vt:lpstr>
      <vt:lpstr>나눔바른고딕</vt:lpstr>
      <vt:lpstr>나눔스퀘어_ac ExtraBold</vt:lpstr>
      <vt:lpstr>맑은 고딕</vt:lpstr>
      <vt:lpstr>Arial</vt:lpstr>
      <vt:lpstr>굴림체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254</cp:revision>
  <dcterms:created xsi:type="dcterms:W3CDTF">2010-02-01T08:03:16Z</dcterms:created>
  <dcterms:modified xsi:type="dcterms:W3CDTF">2021-01-22T04:14:11Z</dcterms:modified>
  <cp:category>www.docstemplates.com</cp:category>
</cp:coreProperties>
</file>